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99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44895-AB7F-4D5F-BE80-2C9D4E93AB66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44895-AB7F-4D5F-BE80-2C9D4E93AB66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44895-AB7F-4D5F-BE80-2C9D4E93AB66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44895-AB7F-4D5F-BE80-2C9D4E93AB66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44895-AB7F-4D5F-BE80-2C9D4E93AB66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44895-AB7F-4D5F-BE80-2C9D4E93AB66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44895-AB7F-4D5F-BE80-2C9D4E93AB66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44895-AB7F-4D5F-BE80-2C9D4E93AB66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44895-AB7F-4D5F-BE80-2C9D4E93AB66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44895-AB7F-4D5F-BE80-2C9D4E93AB66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44895-AB7F-4D5F-BE80-2C9D4E93AB66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A44895-AB7F-4D5F-BE80-2C9D4E93AB66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286000" y="1720840"/>
            <a:ext cx="4572000" cy="1338828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50000"/>
              </a:lnSpc>
              <a:buFont typeface="Arial" charset="0"/>
              <a:buAutoNum type="alphaUcPeriod" startAt="2"/>
            </a:pPr>
            <a:r>
              <a:rPr lang="en-US" dirty="0" smtClean="0"/>
              <a:t>That’s a test:</a:t>
            </a:r>
          </a:p>
          <a:p>
            <a:pPr>
              <a:lnSpc>
                <a:spcPct val="150000"/>
              </a:lnSpc>
              <a:buFont typeface="Wingdings" pitchFamily="2" charset="2"/>
              <a:buChar char="§"/>
            </a:pPr>
            <a:r>
              <a:rPr lang="en-US" dirty="0" smtClean="0"/>
              <a:t>In test 1</a:t>
            </a:r>
          </a:p>
          <a:p>
            <a:pPr>
              <a:lnSpc>
                <a:spcPct val="150000"/>
              </a:lnSpc>
              <a:buFont typeface="Wingdings" pitchFamily="2" charset="2"/>
              <a:buChar char="§"/>
            </a:pPr>
            <a:r>
              <a:rPr lang="en-US" smtClean="0"/>
              <a:t>Second line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PDF Solutions, Inc.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Tobias Burnus</dc:creator>
  <cp:lastModifiedBy>Tobias Burnus</cp:lastModifiedBy>
  <cp:revision>2</cp:revision>
  <dcterms:created xsi:type="dcterms:W3CDTF">2014-09-15T13:22:56Z</dcterms:created>
  <dcterms:modified xsi:type="dcterms:W3CDTF">2014-09-15T13:25:52Z</dcterms:modified>
</cp:coreProperties>
</file>

<file path=docProps/thumbnail.jpeg>
</file>